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314" r:id="rId5"/>
    <p:sldId id="274" r:id="rId6"/>
    <p:sldId id="307" r:id="rId7"/>
    <p:sldId id="308" r:id="rId8"/>
    <p:sldId id="309" r:id="rId9"/>
    <p:sldId id="315" r:id="rId10"/>
    <p:sldId id="310" r:id="rId11"/>
    <p:sldId id="312" r:id="rId12"/>
    <p:sldId id="31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118D"/>
    <a:srgbClr val="003400"/>
    <a:srgbClr val="DC4DDF"/>
    <a:srgbClr val="FF8AAF"/>
    <a:srgbClr val="E85F44"/>
    <a:srgbClr val="3F0065"/>
    <a:srgbClr val="F9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C549A5-52BC-4DF4-95B3-F79EA292828F}" v="105" dt="2025-05-08T06:10:04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Furtado" userId="40cfaa7ead38c10f" providerId="LiveId" clId="{4EC549A5-52BC-4DF4-95B3-F79EA292828F}"/>
    <pc:docChg chg="undo custSel addSld delSld modSld sldOrd">
      <pc:chgData name="Nathan Furtado" userId="40cfaa7ead38c10f" providerId="LiveId" clId="{4EC549A5-52BC-4DF4-95B3-F79EA292828F}" dt="2025-05-08T06:10:50.980" v="1485" actId="20577"/>
      <pc:docMkLst>
        <pc:docMk/>
      </pc:docMkLst>
      <pc:sldChg chg="delSp modSp mod">
        <pc:chgData name="Nathan Furtado" userId="40cfaa7ead38c10f" providerId="LiveId" clId="{4EC549A5-52BC-4DF4-95B3-F79EA292828F}" dt="2025-05-08T04:20:02.868" v="919" actId="1076"/>
        <pc:sldMkLst>
          <pc:docMk/>
          <pc:sldMk cId="1205248810" sldId="274"/>
        </pc:sldMkLst>
        <pc:spChg chg="mod">
          <ac:chgData name="Nathan Furtado" userId="40cfaa7ead38c10f" providerId="LiveId" clId="{4EC549A5-52BC-4DF4-95B3-F79EA292828F}" dt="2025-05-08T04:19:59.978" v="918" actId="1076"/>
          <ac:spMkLst>
            <pc:docMk/>
            <pc:sldMk cId="1205248810" sldId="274"/>
            <ac:spMk id="15" creationId="{AC0E7C5A-753F-DAF2-9659-013046CDDA03}"/>
          </ac:spMkLst>
        </pc:spChg>
        <pc:spChg chg="mod">
          <ac:chgData name="Nathan Furtado" userId="40cfaa7ead38c10f" providerId="LiveId" clId="{4EC549A5-52BC-4DF4-95B3-F79EA292828F}" dt="2025-05-08T04:20:02.868" v="919" actId="1076"/>
          <ac:spMkLst>
            <pc:docMk/>
            <pc:sldMk cId="1205248810" sldId="274"/>
            <ac:spMk id="16" creationId="{9B664138-4B3A-3335-F3DD-0D5629154B4B}"/>
          </ac:spMkLst>
        </pc:spChg>
        <pc:spChg chg="mod">
          <ac:chgData name="Nathan Furtado" userId="40cfaa7ead38c10f" providerId="LiveId" clId="{4EC549A5-52BC-4DF4-95B3-F79EA292828F}" dt="2025-05-05T04:50:34.731" v="866" actId="14100"/>
          <ac:spMkLst>
            <pc:docMk/>
            <pc:sldMk cId="1205248810" sldId="274"/>
            <ac:spMk id="19" creationId="{82D5C541-AB0A-DCC3-4E20-B70FF5689D08}"/>
          </ac:spMkLst>
        </pc:spChg>
      </pc:sldChg>
      <pc:sldChg chg="modSp mod">
        <pc:chgData name="Nathan Furtado" userId="40cfaa7ead38c10f" providerId="LiveId" clId="{4EC549A5-52BC-4DF4-95B3-F79EA292828F}" dt="2025-05-08T04:20:23.834" v="926" actId="313"/>
        <pc:sldMkLst>
          <pc:docMk/>
          <pc:sldMk cId="2633271797" sldId="307"/>
        </pc:sldMkLst>
        <pc:spChg chg="mod">
          <ac:chgData name="Nathan Furtado" userId="40cfaa7ead38c10f" providerId="LiveId" clId="{4EC549A5-52BC-4DF4-95B3-F79EA292828F}" dt="2025-05-08T04:20:23.834" v="926" actId="313"/>
          <ac:spMkLst>
            <pc:docMk/>
            <pc:sldMk cId="2633271797" sldId="307"/>
            <ac:spMk id="15" creationId="{00000000-0000-0000-0000-000000000000}"/>
          </ac:spMkLst>
        </pc:spChg>
      </pc:sldChg>
      <pc:sldChg chg="modSp mod">
        <pc:chgData name="Nathan Furtado" userId="40cfaa7ead38c10f" providerId="LiveId" clId="{4EC549A5-52BC-4DF4-95B3-F79EA292828F}" dt="2025-05-08T04:20:52.621" v="929" actId="6549"/>
        <pc:sldMkLst>
          <pc:docMk/>
          <pc:sldMk cId="1596129544" sldId="308"/>
        </pc:sldMkLst>
        <pc:spChg chg="mod">
          <ac:chgData name="Nathan Furtado" userId="40cfaa7ead38c10f" providerId="LiveId" clId="{4EC549A5-52BC-4DF4-95B3-F79EA292828F}" dt="2025-05-08T04:20:52.621" v="929" actId="6549"/>
          <ac:spMkLst>
            <pc:docMk/>
            <pc:sldMk cId="1596129544" sldId="308"/>
            <ac:spMk id="24" creationId="{00A65174-886B-6DB1-DC93-BF25B3C7107D}"/>
          </ac:spMkLst>
        </pc:spChg>
        <pc:spChg chg="mod">
          <ac:chgData name="Nathan Furtado" userId="40cfaa7ead38c10f" providerId="LiveId" clId="{4EC549A5-52BC-4DF4-95B3-F79EA292828F}" dt="2025-05-01T17:05:04.739" v="69"/>
          <ac:spMkLst>
            <pc:docMk/>
            <pc:sldMk cId="1596129544" sldId="308"/>
            <ac:spMk id="27" creationId="{A6FB510F-D915-9A7A-18D5-4935F3D4ACE4}"/>
          </ac:spMkLst>
        </pc:spChg>
        <pc:spChg chg="mod">
          <ac:chgData name="Nathan Furtado" userId="40cfaa7ead38c10f" providerId="LiveId" clId="{4EC549A5-52BC-4DF4-95B3-F79EA292828F}" dt="2025-05-01T16:53:17.191" v="8" actId="207"/>
          <ac:spMkLst>
            <pc:docMk/>
            <pc:sldMk cId="1596129544" sldId="308"/>
            <ac:spMk id="30" creationId="{6D658BB2-B65E-A1C4-57D7-9987FED0F0EE}"/>
          </ac:spMkLst>
        </pc:spChg>
      </pc:sldChg>
      <pc:sldChg chg="addSp delSp modSp add mod">
        <pc:chgData name="Nathan Furtado" userId="40cfaa7ead38c10f" providerId="LiveId" clId="{4EC549A5-52BC-4DF4-95B3-F79EA292828F}" dt="2025-05-08T04:25:12.238" v="1047" actId="122"/>
        <pc:sldMkLst>
          <pc:docMk/>
          <pc:sldMk cId="2926196701" sldId="309"/>
        </pc:sldMkLst>
        <pc:spChg chg="add mod">
          <ac:chgData name="Nathan Furtado" userId="40cfaa7ead38c10f" providerId="LiveId" clId="{4EC549A5-52BC-4DF4-95B3-F79EA292828F}" dt="2025-05-08T04:25:12.238" v="1047" actId="122"/>
          <ac:spMkLst>
            <pc:docMk/>
            <pc:sldMk cId="2926196701" sldId="309"/>
            <ac:spMk id="3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4:17.980" v="16" actId="14100"/>
          <ac:spMkLst>
            <pc:docMk/>
            <pc:sldMk cId="2926196701" sldId="309"/>
            <ac:spMk id="4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4:17.980" v="16" actId="14100"/>
          <ac:spMkLst>
            <pc:docMk/>
            <pc:sldMk cId="2926196701" sldId="309"/>
            <ac:spMk id="5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8T04:24:12.347" v="1006" actId="20577"/>
          <ac:spMkLst>
            <pc:docMk/>
            <pc:sldMk cId="2926196701" sldId="309"/>
            <ac:spMk id="6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4:29.071" v="17" actId="1076"/>
          <ac:spMkLst>
            <pc:docMk/>
            <pc:sldMk cId="2926196701" sldId="309"/>
            <ac:spMk id="7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4:29.071" v="17" actId="1076"/>
          <ac:spMkLst>
            <pc:docMk/>
            <pc:sldMk cId="2926196701" sldId="309"/>
            <ac:spMk id="8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4:29.071" v="17" actId="1076"/>
          <ac:spMkLst>
            <pc:docMk/>
            <pc:sldMk cId="2926196701" sldId="309"/>
            <ac:spMk id="9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4:36.659" v="18" actId="1076"/>
          <ac:spMkLst>
            <pc:docMk/>
            <pc:sldMk cId="2926196701" sldId="309"/>
            <ac:spMk id="10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4:36.659" v="18" actId="1076"/>
          <ac:spMkLst>
            <pc:docMk/>
            <pc:sldMk cId="2926196701" sldId="309"/>
            <ac:spMk id="11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4:36.659" v="18" actId="1076"/>
          <ac:spMkLst>
            <pc:docMk/>
            <pc:sldMk cId="2926196701" sldId="309"/>
            <ac:spMk id="12" creationId="{00000000-0000-0000-0000-000000000000}"/>
          </ac:spMkLst>
        </pc:spChg>
      </pc:sldChg>
      <pc:sldChg chg="addSp delSp modSp add mod">
        <pc:chgData name="Nathan Furtado" userId="40cfaa7ead38c10f" providerId="LiveId" clId="{4EC549A5-52BC-4DF4-95B3-F79EA292828F}" dt="2025-05-01T16:57:42.375" v="25" actId="1076"/>
        <pc:sldMkLst>
          <pc:docMk/>
          <pc:sldMk cId="1839605442" sldId="310"/>
        </pc:sldMkLst>
        <pc:spChg chg="add mod">
          <ac:chgData name="Nathan Furtado" userId="40cfaa7ead38c10f" providerId="LiveId" clId="{4EC549A5-52BC-4DF4-95B3-F79EA292828F}" dt="2025-05-01T16:57:42.375" v="25" actId="1076"/>
          <ac:spMkLst>
            <pc:docMk/>
            <pc:sldMk cId="1839605442" sldId="310"/>
            <ac:spMk id="14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7:42.375" v="25" actId="1076"/>
          <ac:spMkLst>
            <pc:docMk/>
            <pc:sldMk cId="1839605442" sldId="310"/>
            <ac:spMk id="15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7:42.375" v="25" actId="1076"/>
          <ac:spMkLst>
            <pc:docMk/>
            <pc:sldMk cId="1839605442" sldId="310"/>
            <ac:spMk id="16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7:42.375" v="25" actId="1076"/>
          <ac:spMkLst>
            <pc:docMk/>
            <pc:sldMk cId="1839605442" sldId="310"/>
            <ac:spMk id="17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7:42.375" v="25" actId="1076"/>
          <ac:spMkLst>
            <pc:docMk/>
            <pc:sldMk cId="1839605442" sldId="310"/>
            <ac:spMk id="18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7:42.375" v="25" actId="1076"/>
          <ac:spMkLst>
            <pc:docMk/>
            <pc:sldMk cId="1839605442" sldId="310"/>
            <ac:spMk id="19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7:42.375" v="25" actId="1076"/>
          <ac:spMkLst>
            <pc:docMk/>
            <pc:sldMk cId="1839605442" sldId="310"/>
            <ac:spMk id="20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7:42.375" v="25" actId="1076"/>
          <ac:spMkLst>
            <pc:docMk/>
            <pc:sldMk cId="1839605442" sldId="310"/>
            <ac:spMk id="21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7:42.375" v="25" actId="1076"/>
          <ac:spMkLst>
            <pc:docMk/>
            <pc:sldMk cId="1839605442" sldId="310"/>
            <ac:spMk id="22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1T16:57:42.375" v="25" actId="1076"/>
          <ac:spMkLst>
            <pc:docMk/>
            <pc:sldMk cId="1839605442" sldId="310"/>
            <ac:spMk id="23" creationId="{00000000-0000-0000-0000-000000000000}"/>
          </ac:spMkLst>
        </pc:spChg>
        <pc:spChg chg="add del">
          <ac:chgData name="Nathan Furtado" userId="40cfaa7ead38c10f" providerId="LiveId" clId="{4EC549A5-52BC-4DF4-95B3-F79EA292828F}" dt="2025-05-01T16:57:20.260" v="21" actId="478"/>
          <ac:spMkLst>
            <pc:docMk/>
            <pc:sldMk cId="1839605442" sldId="310"/>
            <ac:spMk id="44" creationId="{514A1887-F5D6-B148-BBFE-0963625A3B3A}"/>
          </ac:spMkLst>
        </pc:spChg>
      </pc:sldChg>
      <pc:sldChg chg="addSp delSp modSp add del mod">
        <pc:chgData name="Nathan Furtado" userId="40cfaa7ead38c10f" providerId="LiveId" clId="{4EC549A5-52BC-4DF4-95B3-F79EA292828F}" dt="2025-05-08T04:25:27.536" v="1048" actId="47"/>
        <pc:sldMkLst>
          <pc:docMk/>
          <pc:sldMk cId="2158611886" sldId="311"/>
        </pc:sldMkLst>
      </pc:sldChg>
      <pc:sldChg chg="addSp delSp modSp add mod">
        <pc:chgData name="Nathan Furtado" userId="40cfaa7ead38c10f" providerId="LiveId" clId="{4EC549A5-52BC-4DF4-95B3-F79EA292828F}" dt="2025-05-08T04:31:28.940" v="1080" actId="12789"/>
        <pc:sldMkLst>
          <pc:docMk/>
          <pc:sldMk cId="1059070998" sldId="312"/>
        </pc:sldMkLst>
        <pc:spChg chg="add mod">
          <ac:chgData name="Nathan Furtado" userId="40cfaa7ead38c10f" providerId="LiveId" clId="{4EC549A5-52BC-4DF4-95B3-F79EA292828F}" dt="2025-05-08T04:31:28.940" v="1080" actId="12789"/>
          <ac:spMkLst>
            <pc:docMk/>
            <pc:sldMk cId="1059070998" sldId="312"/>
            <ac:spMk id="2" creationId="{E6DA0DC1-08D7-0942-9570-C8B3326DE215}"/>
          </ac:spMkLst>
        </pc:spChg>
        <pc:spChg chg="add mod">
          <ac:chgData name="Nathan Furtado" userId="40cfaa7ead38c10f" providerId="LiveId" clId="{4EC549A5-52BC-4DF4-95B3-F79EA292828F}" dt="2025-05-01T17:01:16.366" v="41" actId="14100"/>
          <ac:spMkLst>
            <pc:docMk/>
            <pc:sldMk cId="1059070998" sldId="312"/>
            <ac:spMk id="13" creationId="{00000000-0000-0000-0000-000000000000}"/>
          </ac:spMkLst>
        </pc:spChg>
        <pc:spChg chg="add mod">
          <ac:chgData name="Nathan Furtado" userId="40cfaa7ead38c10f" providerId="LiveId" clId="{4EC549A5-52BC-4DF4-95B3-F79EA292828F}" dt="2025-05-08T04:30:06.056" v="1067" actId="12789"/>
          <ac:spMkLst>
            <pc:docMk/>
            <pc:sldMk cId="1059070998" sldId="312"/>
            <ac:spMk id="22" creationId="{7B3AF772-6806-A86B-C05A-07AEE8F93D49}"/>
          </ac:spMkLst>
        </pc:spChg>
        <pc:spChg chg="add mod">
          <ac:chgData name="Nathan Furtado" userId="40cfaa7ead38c10f" providerId="LiveId" clId="{4EC549A5-52BC-4DF4-95B3-F79EA292828F}" dt="2025-05-08T04:30:06.056" v="1067" actId="12789"/>
          <ac:spMkLst>
            <pc:docMk/>
            <pc:sldMk cId="1059070998" sldId="312"/>
            <ac:spMk id="37" creationId="{2B3146F2-4925-6DED-8C87-F018717CE3C9}"/>
          </ac:spMkLst>
        </pc:spChg>
        <pc:spChg chg="add mod">
          <ac:chgData name="Nathan Furtado" userId="40cfaa7ead38c10f" providerId="LiveId" clId="{4EC549A5-52BC-4DF4-95B3-F79EA292828F}" dt="2025-05-08T04:30:06.056" v="1067" actId="12789"/>
          <ac:spMkLst>
            <pc:docMk/>
            <pc:sldMk cId="1059070998" sldId="312"/>
            <ac:spMk id="38" creationId="{0538A14A-F6F5-AFB4-39DA-C0844DCAAEB9}"/>
          </ac:spMkLst>
        </pc:spChg>
        <pc:spChg chg="add del mod">
          <ac:chgData name="Nathan Furtado" userId="40cfaa7ead38c10f" providerId="LiveId" clId="{4EC549A5-52BC-4DF4-95B3-F79EA292828F}" dt="2025-05-08T04:30:46.774" v="1073" actId="478"/>
          <ac:spMkLst>
            <pc:docMk/>
            <pc:sldMk cId="1059070998" sldId="312"/>
            <ac:spMk id="39" creationId="{0AEF803D-3B7E-A2F7-3C6A-F40035B34707}"/>
          </ac:spMkLst>
        </pc:spChg>
        <pc:spChg chg="add del mod">
          <ac:chgData name="Nathan Furtado" userId="40cfaa7ead38c10f" providerId="LiveId" clId="{4EC549A5-52BC-4DF4-95B3-F79EA292828F}" dt="2025-05-08T04:25:37.767" v="1050" actId="478"/>
          <ac:spMkLst>
            <pc:docMk/>
            <pc:sldMk cId="1059070998" sldId="312"/>
            <ac:spMk id="40" creationId="{AE5F559F-6845-EF47-632F-C7BECD3672B5}"/>
          </ac:spMkLst>
        </pc:spChg>
        <pc:spChg chg="add del mod">
          <ac:chgData name="Nathan Furtado" userId="40cfaa7ead38c10f" providerId="LiveId" clId="{4EC549A5-52BC-4DF4-95B3-F79EA292828F}" dt="2025-05-08T04:25:43.499" v="1051" actId="478"/>
          <ac:spMkLst>
            <pc:docMk/>
            <pc:sldMk cId="1059070998" sldId="312"/>
            <ac:spMk id="41" creationId="{8FFB1A53-2772-339D-335D-45416AFE910D}"/>
          </ac:spMkLst>
        </pc:spChg>
        <pc:spChg chg="add del mod">
          <ac:chgData name="Nathan Furtado" userId="40cfaa7ead38c10f" providerId="LiveId" clId="{4EC549A5-52BC-4DF4-95B3-F79EA292828F}" dt="2025-05-08T04:25:46.749" v="1052" actId="478"/>
          <ac:spMkLst>
            <pc:docMk/>
            <pc:sldMk cId="1059070998" sldId="312"/>
            <ac:spMk id="42" creationId="{5B6A9811-CABC-DE21-C16B-3025D4520946}"/>
          </ac:spMkLst>
        </pc:spChg>
        <pc:spChg chg="add del mod">
          <ac:chgData name="Nathan Furtado" userId="40cfaa7ead38c10f" providerId="LiveId" clId="{4EC549A5-52BC-4DF4-95B3-F79EA292828F}" dt="2025-05-08T04:25:50.554" v="1053" actId="478"/>
          <ac:spMkLst>
            <pc:docMk/>
            <pc:sldMk cId="1059070998" sldId="312"/>
            <ac:spMk id="45" creationId="{5C70C256-504C-7813-22B0-3DE1E9D1140F}"/>
          </ac:spMkLst>
        </pc:spChg>
        <pc:spChg chg="add mod ord">
          <ac:chgData name="Nathan Furtado" userId="40cfaa7ead38c10f" providerId="LiveId" clId="{4EC549A5-52BC-4DF4-95B3-F79EA292828F}" dt="2025-05-08T04:30:06.056" v="1067" actId="12789"/>
          <ac:spMkLst>
            <pc:docMk/>
            <pc:sldMk cId="1059070998" sldId="312"/>
            <ac:spMk id="46" creationId="{D766EEE7-92C6-9B99-B6D7-E29B79CB8940}"/>
          </ac:spMkLst>
        </pc:spChg>
        <pc:spChg chg="add mod ord">
          <ac:chgData name="Nathan Furtado" userId="40cfaa7ead38c10f" providerId="LiveId" clId="{4EC549A5-52BC-4DF4-95B3-F79EA292828F}" dt="2025-05-08T04:26:44.423" v="1061" actId="12789"/>
          <ac:spMkLst>
            <pc:docMk/>
            <pc:sldMk cId="1059070998" sldId="312"/>
            <ac:spMk id="47" creationId="{CD91B519-7785-9573-7612-3C9F191B60F4}"/>
          </ac:spMkLst>
        </pc:spChg>
        <pc:spChg chg="add mod ord">
          <ac:chgData name="Nathan Furtado" userId="40cfaa7ead38c10f" providerId="LiveId" clId="{4EC549A5-52BC-4DF4-95B3-F79EA292828F}" dt="2025-05-08T04:26:31.883" v="1059" actId="12788"/>
          <ac:spMkLst>
            <pc:docMk/>
            <pc:sldMk cId="1059070998" sldId="312"/>
            <ac:spMk id="48" creationId="{61AE42C7-724F-B85E-6F37-3EAA32A4295D}"/>
          </ac:spMkLst>
        </pc:spChg>
        <pc:spChg chg="add mod ord">
          <ac:chgData name="Nathan Furtado" userId="40cfaa7ead38c10f" providerId="LiveId" clId="{4EC549A5-52BC-4DF4-95B3-F79EA292828F}" dt="2025-05-08T04:31:28.940" v="1080" actId="12789"/>
          <ac:spMkLst>
            <pc:docMk/>
            <pc:sldMk cId="1059070998" sldId="312"/>
            <ac:spMk id="49" creationId="{E93C93A7-119C-C166-65E7-9FF9E9339A9A}"/>
          </ac:spMkLst>
        </pc:spChg>
      </pc:sldChg>
      <pc:sldChg chg="addSp delSp modSp add mod">
        <pc:chgData name="Nathan Furtado" userId="40cfaa7ead38c10f" providerId="LiveId" clId="{4EC549A5-52BC-4DF4-95B3-F79EA292828F}" dt="2025-05-08T05:27:57.064" v="1138" actId="20577"/>
        <pc:sldMkLst>
          <pc:docMk/>
          <pc:sldMk cId="190542539" sldId="313"/>
        </pc:sldMkLst>
        <pc:spChg chg="add mod">
          <ac:chgData name="Nathan Furtado" userId="40cfaa7ead38c10f" providerId="LiveId" clId="{4EC549A5-52BC-4DF4-95B3-F79EA292828F}" dt="2025-05-01T17:22:37.654" v="226" actId="1076"/>
          <ac:spMkLst>
            <pc:docMk/>
            <pc:sldMk cId="190542539" sldId="313"/>
            <ac:spMk id="18" creationId="{5413CE2F-1D41-F7A6-2A4D-D801A9956EBA}"/>
          </ac:spMkLst>
        </pc:spChg>
        <pc:spChg chg="add mod">
          <ac:chgData name="Nathan Furtado" userId="40cfaa7ead38c10f" providerId="LiveId" clId="{4EC549A5-52BC-4DF4-95B3-F79EA292828F}" dt="2025-05-01T17:23:19.139" v="231" actId="408"/>
          <ac:spMkLst>
            <pc:docMk/>
            <pc:sldMk cId="190542539" sldId="313"/>
            <ac:spMk id="20" creationId="{AFE23018-B665-11EE-946E-913C7ACF0010}"/>
          </ac:spMkLst>
        </pc:spChg>
        <pc:spChg chg="add mod">
          <ac:chgData name="Nathan Furtado" userId="40cfaa7ead38c10f" providerId="LiveId" clId="{4EC549A5-52BC-4DF4-95B3-F79EA292828F}" dt="2025-05-01T17:23:19.139" v="231" actId="408"/>
          <ac:spMkLst>
            <pc:docMk/>
            <pc:sldMk cId="190542539" sldId="313"/>
            <ac:spMk id="21" creationId="{C4CC6B9C-435C-94C2-D537-8C06EE97A02D}"/>
          </ac:spMkLst>
        </pc:spChg>
        <pc:spChg chg="add mod">
          <ac:chgData name="Nathan Furtado" userId="40cfaa7ead38c10f" providerId="LiveId" clId="{4EC549A5-52BC-4DF4-95B3-F79EA292828F}" dt="2025-05-08T05:25:47.479" v="1083" actId="14100"/>
          <ac:spMkLst>
            <pc:docMk/>
            <pc:sldMk cId="190542539" sldId="313"/>
            <ac:spMk id="23" creationId="{9F25136B-CC72-4B58-5BB2-C91D35D5AE36}"/>
          </ac:spMkLst>
        </pc:spChg>
        <pc:spChg chg="mod">
          <ac:chgData name="Nathan Furtado" userId="40cfaa7ead38c10f" providerId="LiveId" clId="{4EC549A5-52BC-4DF4-95B3-F79EA292828F}" dt="2025-05-01T17:23:19.139" v="231" actId="408"/>
          <ac:spMkLst>
            <pc:docMk/>
            <pc:sldMk cId="190542539" sldId="313"/>
            <ac:spMk id="24" creationId="{15B9C3FF-E4BF-3206-5B64-4931F3A52C7C}"/>
          </ac:spMkLst>
        </pc:spChg>
        <pc:spChg chg="add mod">
          <ac:chgData name="Nathan Furtado" userId="40cfaa7ead38c10f" providerId="LiveId" clId="{4EC549A5-52BC-4DF4-95B3-F79EA292828F}" dt="2025-05-01T17:23:19.139" v="231" actId="408"/>
          <ac:spMkLst>
            <pc:docMk/>
            <pc:sldMk cId="190542539" sldId="313"/>
            <ac:spMk id="25" creationId="{113A202C-4092-72EB-A4C5-BAB4751FB105}"/>
          </ac:spMkLst>
        </pc:spChg>
        <pc:spChg chg="add mod">
          <ac:chgData name="Nathan Furtado" userId="40cfaa7ead38c10f" providerId="LiveId" clId="{4EC549A5-52BC-4DF4-95B3-F79EA292828F}" dt="2025-05-01T17:23:19.139" v="231" actId="408"/>
          <ac:spMkLst>
            <pc:docMk/>
            <pc:sldMk cId="190542539" sldId="313"/>
            <ac:spMk id="26" creationId="{79F89D40-9D1F-428E-E001-EEDCAB3D5D40}"/>
          </ac:spMkLst>
        </pc:spChg>
        <pc:spChg chg="add mod">
          <ac:chgData name="Nathan Furtado" userId="40cfaa7ead38c10f" providerId="LiveId" clId="{4EC549A5-52BC-4DF4-95B3-F79EA292828F}" dt="2025-05-08T05:27:57.064" v="1138" actId="20577"/>
          <ac:spMkLst>
            <pc:docMk/>
            <pc:sldMk cId="190542539" sldId="313"/>
            <ac:spMk id="27" creationId="{21D87172-DB14-8941-6A4B-FDED2DC0473F}"/>
          </ac:spMkLst>
        </pc:spChg>
        <pc:spChg chg="add mod">
          <ac:chgData name="Nathan Furtado" userId="40cfaa7ead38c10f" providerId="LiveId" clId="{4EC549A5-52BC-4DF4-95B3-F79EA292828F}" dt="2025-05-08T05:26:44.393" v="1121" actId="1076"/>
          <ac:spMkLst>
            <pc:docMk/>
            <pc:sldMk cId="190542539" sldId="313"/>
            <ac:spMk id="28" creationId="{DF2A5035-B4D0-712B-466E-F8EC0A810F84}"/>
          </ac:spMkLst>
        </pc:spChg>
        <pc:spChg chg="add mod">
          <ac:chgData name="Nathan Furtado" userId="40cfaa7ead38c10f" providerId="LiveId" clId="{4EC549A5-52BC-4DF4-95B3-F79EA292828F}" dt="2025-05-08T05:26:44.393" v="1121" actId="1076"/>
          <ac:spMkLst>
            <pc:docMk/>
            <pc:sldMk cId="190542539" sldId="313"/>
            <ac:spMk id="29" creationId="{A3F9550F-5DB6-0F8E-2CBB-E3DEA0647E05}"/>
          </ac:spMkLst>
        </pc:spChg>
        <pc:spChg chg="mod">
          <ac:chgData name="Nathan Furtado" userId="40cfaa7ead38c10f" providerId="LiveId" clId="{4EC549A5-52BC-4DF4-95B3-F79EA292828F}" dt="2025-05-08T05:26:44.393" v="1121" actId="1076"/>
          <ac:spMkLst>
            <pc:docMk/>
            <pc:sldMk cId="190542539" sldId="313"/>
            <ac:spMk id="30" creationId="{DA939501-EA61-DDA3-12C2-FB038546788F}"/>
          </ac:spMkLst>
        </pc:spChg>
        <pc:spChg chg="add mod">
          <ac:chgData name="Nathan Furtado" userId="40cfaa7ead38c10f" providerId="LiveId" clId="{4EC549A5-52BC-4DF4-95B3-F79EA292828F}" dt="2025-05-08T05:27:29.921" v="1131" actId="20577"/>
          <ac:spMkLst>
            <pc:docMk/>
            <pc:sldMk cId="190542539" sldId="313"/>
            <ac:spMk id="31" creationId="{869CE36C-16A4-C1E1-CE05-AB72D28F613F}"/>
          </ac:spMkLst>
        </pc:spChg>
      </pc:sldChg>
      <pc:sldChg chg="addSp delSp modSp new mod ord modTransition addAnim delAnim modAnim">
        <pc:chgData name="Nathan Furtado" userId="40cfaa7ead38c10f" providerId="LiveId" clId="{4EC549A5-52BC-4DF4-95B3-F79EA292828F}" dt="2025-05-01T18:39:43.320" v="859"/>
        <pc:sldMkLst>
          <pc:docMk/>
          <pc:sldMk cId="3014415368" sldId="314"/>
        </pc:sldMkLst>
        <pc:picChg chg="add mod">
          <ac:chgData name="Nathan Furtado" userId="40cfaa7ead38c10f" providerId="LiveId" clId="{4EC549A5-52BC-4DF4-95B3-F79EA292828F}" dt="2025-05-01T18:39:43.320" v="859"/>
          <ac:picMkLst>
            <pc:docMk/>
            <pc:sldMk cId="3014415368" sldId="314"/>
            <ac:picMk id="2" creationId="{F0E977F2-5543-0E88-9803-69527C7F9D78}"/>
          </ac:picMkLst>
        </pc:picChg>
      </pc:sldChg>
      <pc:sldChg chg="addSp delSp modSp add mod">
        <pc:chgData name="Nathan Furtado" userId="40cfaa7ead38c10f" providerId="LiveId" clId="{4EC549A5-52BC-4DF4-95B3-F79EA292828F}" dt="2025-05-08T06:10:50.980" v="1485" actId="20577"/>
        <pc:sldMkLst>
          <pc:docMk/>
          <pc:sldMk cId="1130729086" sldId="315"/>
        </pc:sldMkLst>
        <pc:spChg chg="mod topLvl">
          <ac:chgData name="Nathan Furtado" userId="40cfaa7ead38c10f" providerId="LiveId" clId="{4EC549A5-52BC-4DF4-95B3-F79EA292828F}" dt="2025-05-08T05:55:33.652" v="1371" actId="20577"/>
          <ac:spMkLst>
            <pc:docMk/>
            <pc:sldMk cId="1130729086" sldId="315"/>
            <ac:spMk id="4" creationId="{84D49F4E-5011-A866-F0AA-04693D2D791A}"/>
          </ac:spMkLst>
        </pc:spChg>
        <pc:spChg chg="del mod topLvl">
          <ac:chgData name="Nathan Furtado" userId="40cfaa7ead38c10f" providerId="LiveId" clId="{4EC549A5-52BC-4DF4-95B3-F79EA292828F}" dt="2025-05-08T05:58:55.253" v="1400" actId="478"/>
          <ac:spMkLst>
            <pc:docMk/>
            <pc:sldMk cId="1130729086" sldId="315"/>
            <ac:spMk id="5" creationId="{C0171785-557C-7B9E-FABF-AE2B5B51A0B2}"/>
          </ac:spMkLst>
        </pc:spChg>
        <pc:spChg chg="del mod topLvl">
          <ac:chgData name="Nathan Furtado" userId="40cfaa7ead38c10f" providerId="LiveId" clId="{4EC549A5-52BC-4DF4-95B3-F79EA292828F}" dt="2025-05-08T05:56:15.970" v="1382" actId="478"/>
          <ac:spMkLst>
            <pc:docMk/>
            <pc:sldMk cId="1130729086" sldId="315"/>
            <ac:spMk id="6" creationId="{CAC8F6B5-11D6-E40C-DE62-4C9462BA14BC}"/>
          </ac:spMkLst>
        </pc:spChg>
        <pc:spChg chg="mod topLvl">
          <ac:chgData name="Nathan Furtado" userId="40cfaa7ead38c10f" providerId="LiveId" clId="{4EC549A5-52BC-4DF4-95B3-F79EA292828F}" dt="2025-05-08T05:55:36.424" v="1373" actId="20577"/>
          <ac:spMkLst>
            <pc:docMk/>
            <pc:sldMk cId="1130729086" sldId="315"/>
            <ac:spMk id="7" creationId="{2AF94C47-7F4B-EE5B-9871-962729EA08DA}"/>
          </ac:spMkLst>
        </pc:spChg>
        <pc:spChg chg="del mod">
          <ac:chgData name="Nathan Furtado" userId="40cfaa7ead38c10f" providerId="LiveId" clId="{4EC549A5-52BC-4DF4-95B3-F79EA292828F}" dt="2025-05-08T05:49:22.831" v="1233" actId="478"/>
          <ac:spMkLst>
            <pc:docMk/>
            <pc:sldMk cId="1130729086" sldId="315"/>
            <ac:spMk id="8" creationId="{D13F7F5A-9371-99C8-3701-6C43B65E1D3B}"/>
          </ac:spMkLst>
        </pc:spChg>
        <pc:spChg chg="del mod topLvl">
          <ac:chgData name="Nathan Furtado" userId="40cfaa7ead38c10f" providerId="LiveId" clId="{4EC549A5-52BC-4DF4-95B3-F79EA292828F}" dt="2025-05-08T05:56:15.970" v="1382" actId="478"/>
          <ac:spMkLst>
            <pc:docMk/>
            <pc:sldMk cId="1130729086" sldId="315"/>
            <ac:spMk id="9" creationId="{721150FA-02F2-F1BA-5F4C-15BBF15F9BB8}"/>
          </ac:spMkLst>
        </pc:spChg>
        <pc:spChg chg="mod topLvl">
          <ac:chgData name="Nathan Furtado" userId="40cfaa7ead38c10f" providerId="LiveId" clId="{4EC549A5-52BC-4DF4-95B3-F79EA292828F}" dt="2025-05-08T05:55:38.907" v="1375" actId="20577"/>
          <ac:spMkLst>
            <pc:docMk/>
            <pc:sldMk cId="1130729086" sldId="315"/>
            <ac:spMk id="10" creationId="{CC4A4E3E-FAD5-8862-A93D-EB2031B15C37}"/>
          </ac:spMkLst>
        </pc:spChg>
        <pc:spChg chg="del mod">
          <ac:chgData name="Nathan Furtado" userId="40cfaa7ead38c10f" providerId="LiveId" clId="{4EC549A5-52BC-4DF4-95B3-F79EA292828F}" dt="2025-05-08T05:54:19.829" v="1301" actId="478"/>
          <ac:spMkLst>
            <pc:docMk/>
            <pc:sldMk cId="1130729086" sldId="315"/>
            <ac:spMk id="11" creationId="{2C312B1C-3336-CC71-45E2-B250C5E3065D}"/>
          </ac:spMkLst>
        </pc:spChg>
        <pc:spChg chg="del mod topLvl">
          <ac:chgData name="Nathan Furtado" userId="40cfaa7ead38c10f" providerId="LiveId" clId="{4EC549A5-52BC-4DF4-95B3-F79EA292828F}" dt="2025-05-08T05:56:15.970" v="1382" actId="478"/>
          <ac:spMkLst>
            <pc:docMk/>
            <pc:sldMk cId="1130729086" sldId="315"/>
            <ac:spMk id="12" creationId="{3FD48D52-97A4-C3DF-4181-639E695C8D3B}"/>
          </ac:spMkLst>
        </pc:spChg>
        <pc:spChg chg="add del mod topLvl">
          <ac:chgData name="Nathan Furtado" userId="40cfaa7ead38c10f" providerId="LiveId" clId="{4EC549A5-52BC-4DF4-95B3-F79EA292828F}" dt="2025-05-08T06:09:52.556" v="1460" actId="478"/>
          <ac:spMkLst>
            <pc:docMk/>
            <pc:sldMk cId="1130729086" sldId="315"/>
            <ac:spMk id="13" creationId="{CEC844C3-5145-B832-B89C-8924F4900299}"/>
          </ac:spMkLst>
        </pc:spChg>
        <pc:spChg chg="add del mod">
          <ac:chgData name="Nathan Furtado" userId="40cfaa7ead38c10f" providerId="LiveId" clId="{4EC549A5-52BC-4DF4-95B3-F79EA292828F}" dt="2025-05-08T05:53:44.018" v="1298" actId="478"/>
          <ac:spMkLst>
            <pc:docMk/>
            <pc:sldMk cId="1130729086" sldId="315"/>
            <ac:spMk id="14" creationId="{6355EFAD-7D8F-F7A7-A7C2-26972EE97420}"/>
          </ac:spMkLst>
        </pc:spChg>
        <pc:spChg chg="add del mod topLvl">
          <ac:chgData name="Nathan Furtado" userId="40cfaa7ead38c10f" providerId="LiveId" clId="{4EC549A5-52BC-4DF4-95B3-F79EA292828F}" dt="2025-05-08T05:56:00.291" v="1381" actId="478"/>
          <ac:spMkLst>
            <pc:docMk/>
            <pc:sldMk cId="1130729086" sldId="315"/>
            <ac:spMk id="15" creationId="{345D402E-A001-49CA-3FEC-151508A73B90}"/>
          </ac:spMkLst>
        </pc:spChg>
        <pc:spChg chg="add mod">
          <ac:chgData name="Nathan Furtado" userId="40cfaa7ead38c10f" providerId="LiveId" clId="{4EC549A5-52BC-4DF4-95B3-F79EA292828F}" dt="2025-05-08T05:58:33.883" v="1395" actId="14100"/>
          <ac:spMkLst>
            <pc:docMk/>
            <pc:sldMk cId="1130729086" sldId="315"/>
            <ac:spMk id="20" creationId="{8C347DCB-F8A7-2275-E98D-113155ACBE45}"/>
          </ac:spMkLst>
        </pc:spChg>
        <pc:spChg chg="add del mod">
          <ac:chgData name="Nathan Furtado" userId="40cfaa7ead38c10f" providerId="LiveId" clId="{4EC549A5-52BC-4DF4-95B3-F79EA292828F}" dt="2025-05-08T06:09:52.556" v="1460" actId="478"/>
          <ac:spMkLst>
            <pc:docMk/>
            <pc:sldMk cId="1130729086" sldId="315"/>
            <ac:spMk id="21" creationId="{6844AA7A-D22E-F8EE-2B12-51C0F3A5A0E5}"/>
          </ac:spMkLst>
        </pc:spChg>
        <pc:spChg chg="add mod">
          <ac:chgData name="Nathan Furtado" userId="40cfaa7ead38c10f" providerId="LiveId" clId="{4EC549A5-52BC-4DF4-95B3-F79EA292828F}" dt="2025-05-08T06:07:22.712" v="1447" actId="20577"/>
          <ac:spMkLst>
            <pc:docMk/>
            <pc:sldMk cId="1130729086" sldId="315"/>
            <ac:spMk id="22" creationId="{FD5FB074-5D2A-589D-6360-3E3B4BC02D31}"/>
          </ac:spMkLst>
        </pc:spChg>
        <pc:spChg chg="add mod">
          <ac:chgData name="Nathan Furtado" userId="40cfaa7ead38c10f" providerId="LiveId" clId="{4EC549A5-52BC-4DF4-95B3-F79EA292828F}" dt="2025-05-08T05:58:48.897" v="1399" actId="20577"/>
          <ac:spMkLst>
            <pc:docMk/>
            <pc:sldMk cId="1130729086" sldId="315"/>
            <ac:spMk id="23" creationId="{5EAE27A4-E582-FCD4-5904-7DEBC105697C}"/>
          </ac:spMkLst>
        </pc:spChg>
        <pc:spChg chg="add del mod">
          <ac:chgData name="Nathan Furtado" userId="40cfaa7ead38c10f" providerId="LiveId" clId="{4EC549A5-52BC-4DF4-95B3-F79EA292828F}" dt="2025-05-08T05:59:21.984" v="1405"/>
          <ac:spMkLst>
            <pc:docMk/>
            <pc:sldMk cId="1130729086" sldId="315"/>
            <ac:spMk id="24" creationId="{0AE39C69-1A6B-036C-F32D-994EEEA2F643}"/>
          </ac:spMkLst>
        </pc:spChg>
        <pc:spChg chg="add del mod">
          <ac:chgData name="Nathan Furtado" userId="40cfaa7ead38c10f" providerId="LiveId" clId="{4EC549A5-52BC-4DF4-95B3-F79EA292828F}" dt="2025-05-08T06:02:06.413" v="1410" actId="478"/>
          <ac:spMkLst>
            <pc:docMk/>
            <pc:sldMk cId="1130729086" sldId="315"/>
            <ac:spMk id="25" creationId="{A22DB9BC-049C-CB18-9A13-C09EB5737C5E}"/>
          </ac:spMkLst>
        </pc:spChg>
        <pc:spChg chg="add">
          <ac:chgData name="Nathan Furtado" userId="40cfaa7ead38c10f" providerId="LiveId" clId="{4EC549A5-52BC-4DF4-95B3-F79EA292828F}" dt="2025-05-08T06:01:50.644" v="1408"/>
          <ac:spMkLst>
            <pc:docMk/>
            <pc:sldMk cId="1130729086" sldId="315"/>
            <ac:spMk id="26" creationId="{2D7E2D61-C334-0FC7-C0F7-C4D2F79D2075}"/>
          </ac:spMkLst>
        </pc:spChg>
        <pc:spChg chg="add">
          <ac:chgData name="Nathan Furtado" userId="40cfaa7ead38c10f" providerId="LiveId" clId="{4EC549A5-52BC-4DF4-95B3-F79EA292828F}" dt="2025-05-08T06:01:58.870" v="1409"/>
          <ac:spMkLst>
            <pc:docMk/>
            <pc:sldMk cId="1130729086" sldId="315"/>
            <ac:spMk id="27" creationId="{50A1865C-D36B-7D58-506D-005F63B1D4FC}"/>
          </ac:spMkLst>
        </pc:spChg>
        <pc:spChg chg="add mod">
          <ac:chgData name="Nathan Furtado" userId="40cfaa7ead38c10f" providerId="LiveId" clId="{4EC549A5-52BC-4DF4-95B3-F79EA292828F}" dt="2025-05-08T06:09:08.659" v="1455" actId="14100"/>
          <ac:spMkLst>
            <pc:docMk/>
            <pc:sldMk cId="1130729086" sldId="315"/>
            <ac:spMk id="28" creationId="{BCA7A3D8-195D-5E41-F7FF-6ED877A4137F}"/>
          </ac:spMkLst>
        </pc:spChg>
        <pc:spChg chg="add">
          <ac:chgData name="Nathan Furtado" userId="40cfaa7ead38c10f" providerId="LiveId" clId="{4EC549A5-52BC-4DF4-95B3-F79EA292828F}" dt="2025-05-08T06:02:11.634" v="1412"/>
          <ac:spMkLst>
            <pc:docMk/>
            <pc:sldMk cId="1130729086" sldId="315"/>
            <ac:spMk id="29" creationId="{916013C8-244B-7AA4-6A5C-A12AA1188DAC}"/>
          </ac:spMkLst>
        </pc:spChg>
        <pc:spChg chg="add mod">
          <ac:chgData name="Nathan Furtado" userId="40cfaa7ead38c10f" providerId="LiveId" clId="{4EC549A5-52BC-4DF4-95B3-F79EA292828F}" dt="2025-05-08T06:06:07.878" v="1430" actId="20577"/>
          <ac:spMkLst>
            <pc:docMk/>
            <pc:sldMk cId="1130729086" sldId="315"/>
            <ac:spMk id="30" creationId="{D8CE8D7E-1ABC-22D8-4CBE-11AC6357BCEA}"/>
          </ac:spMkLst>
        </pc:spChg>
        <pc:spChg chg="add mod">
          <ac:chgData name="Nathan Furtado" userId="40cfaa7ead38c10f" providerId="LiveId" clId="{4EC549A5-52BC-4DF4-95B3-F79EA292828F}" dt="2025-05-08T06:09:13.241" v="1456" actId="14100"/>
          <ac:spMkLst>
            <pc:docMk/>
            <pc:sldMk cId="1130729086" sldId="315"/>
            <ac:spMk id="31" creationId="{8B4DF218-E68E-0E16-1D36-75303BCBBE61}"/>
          </ac:spMkLst>
        </pc:spChg>
        <pc:spChg chg="add del mod">
          <ac:chgData name="Nathan Furtado" userId="40cfaa7ead38c10f" providerId="LiveId" clId="{4EC549A5-52BC-4DF4-95B3-F79EA292828F}" dt="2025-05-08T06:09:44.220" v="1459" actId="478"/>
          <ac:spMkLst>
            <pc:docMk/>
            <pc:sldMk cId="1130729086" sldId="315"/>
            <ac:spMk id="32" creationId="{594C5AA7-A29D-022B-CC18-B3F3987AFF72}"/>
          </ac:spMkLst>
        </pc:spChg>
        <pc:spChg chg="add mod">
          <ac:chgData name="Nathan Furtado" userId="40cfaa7ead38c10f" providerId="LiveId" clId="{4EC549A5-52BC-4DF4-95B3-F79EA292828F}" dt="2025-05-08T06:10:24.727" v="1464" actId="20577"/>
          <ac:spMkLst>
            <pc:docMk/>
            <pc:sldMk cId="1130729086" sldId="315"/>
            <ac:spMk id="33" creationId="{3EA328AB-3CD1-A45D-C8A5-CA8DB7A27CCF}"/>
          </ac:spMkLst>
        </pc:spChg>
        <pc:spChg chg="add mod">
          <ac:chgData name="Nathan Furtado" userId="40cfaa7ead38c10f" providerId="LiveId" clId="{4EC549A5-52BC-4DF4-95B3-F79EA292828F}" dt="2025-05-08T06:10:50.980" v="1485" actId="20577"/>
          <ac:spMkLst>
            <pc:docMk/>
            <pc:sldMk cId="1130729086" sldId="315"/>
            <ac:spMk id="34" creationId="{E4066E47-24FC-03BE-8458-825DA7C66513}"/>
          </ac:spMkLst>
        </pc:spChg>
        <pc:spChg chg="add mod">
          <ac:chgData name="Nathan Furtado" userId="40cfaa7ead38c10f" providerId="LiveId" clId="{4EC549A5-52BC-4DF4-95B3-F79EA292828F}" dt="2025-05-08T06:10:21.061" v="1462" actId="1076"/>
          <ac:spMkLst>
            <pc:docMk/>
            <pc:sldMk cId="1130729086" sldId="315"/>
            <ac:spMk id="35" creationId="{DCF3CCCE-4C27-D54F-EE76-A4522998E37C}"/>
          </ac:spMkLst>
        </pc:spChg>
        <pc:grpChg chg="add del mod">
          <ac:chgData name="Nathan Furtado" userId="40cfaa7ead38c10f" providerId="LiveId" clId="{4EC549A5-52BC-4DF4-95B3-F79EA292828F}" dt="2025-05-08T05:55:18.718" v="1368" actId="165"/>
          <ac:grpSpMkLst>
            <pc:docMk/>
            <pc:sldMk cId="1130729086" sldId="315"/>
            <ac:grpSpMk id="16" creationId="{15021EB9-C902-7196-1883-2B66663AF9AB}"/>
          </ac:grpSpMkLst>
        </pc:grpChg>
        <pc:grpChg chg="add del mod">
          <ac:chgData name="Nathan Furtado" userId="40cfaa7ead38c10f" providerId="LiveId" clId="{4EC549A5-52BC-4DF4-95B3-F79EA292828F}" dt="2025-05-08T05:55:27.115" v="1369" actId="165"/>
          <ac:grpSpMkLst>
            <pc:docMk/>
            <pc:sldMk cId="1130729086" sldId="315"/>
            <ac:grpSpMk id="17" creationId="{580273AE-3A40-DE19-6A9B-A1C9D503E878}"/>
          </ac:grpSpMkLst>
        </pc:grpChg>
        <pc:grpChg chg="add del mod">
          <ac:chgData name="Nathan Furtado" userId="40cfaa7ead38c10f" providerId="LiveId" clId="{4EC549A5-52BC-4DF4-95B3-F79EA292828F}" dt="2025-05-08T05:55:27.115" v="1369" actId="165"/>
          <ac:grpSpMkLst>
            <pc:docMk/>
            <pc:sldMk cId="1130729086" sldId="315"/>
            <ac:grpSpMk id="18" creationId="{B4602F42-DDC5-E590-3F2B-FFA006E058B2}"/>
          </ac:grpSpMkLst>
        </pc:grpChg>
        <pc:grpChg chg="add del mod">
          <ac:chgData name="Nathan Furtado" userId="40cfaa7ead38c10f" providerId="LiveId" clId="{4EC549A5-52BC-4DF4-95B3-F79EA292828F}" dt="2025-05-08T05:55:27.115" v="1369" actId="165"/>
          <ac:grpSpMkLst>
            <pc:docMk/>
            <pc:sldMk cId="1130729086" sldId="315"/>
            <ac:grpSpMk id="19" creationId="{99EE95A8-4A2D-0BA8-403C-92D8D03CC5ED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68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67+ Thousand Colorful Welcome Text Royalty-Free Images, Stock Photos &amp;  Pictures | Shutterstock">
            <a:extLst>
              <a:ext uri="{FF2B5EF4-FFF2-40B4-BE49-F238E27FC236}">
                <a16:creationId xmlns:a16="http://schemas.microsoft.com/office/drawing/2014/main" id="{F0E977F2-5543-0E88-9803-69527C7F9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41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F5AE8030-7806-9B9D-C045-B064E1A74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29406445-06EB-D6F9-5071-84907AD99C48}"/>
              </a:ext>
            </a:extLst>
          </p:cNvPr>
          <p:cNvSpPr/>
          <p:nvPr/>
        </p:nvSpPr>
        <p:spPr>
          <a:xfrm>
            <a:off x="5346127" y="650478"/>
            <a:ext cx="6283476" cy="1718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Analysis of University Students' Preferences and Behavior</a:t>
            </a:r>
            <a:endParaRPr lang="en-US" sz="46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AC0E7C5A-753F-DAF2-9659-013046CDDA03}"/>
              </a:ext>
            </a:extLst>
          </p:cNvPr>
          <p:cNvSpPr/>
          <p:nvPr/>
        </p:nvSpPr>
        <p:spPr>
          <a:xfrm>
            <a:off x="5346127" y="3017150"/>
            <a:ext cx="6283476" cy="279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Multi-Output Prediction</a:t>
            </a:r>
            <a:endParaRPr lang="en-US" sz="175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9B664138-4B3A-3335-F3DD-0D5629154B4B}"/>
              </a:ext>
            </a:extLst>
          </p:cNvPr>
          <p:cNvSpPr/>
          <p:nvPr/>
        </p:nvSpPr>
        <p:spPr>
          <a:xfrm>
            <a:off x="5346127" y="3429000"/>
            <a:ext cx="6283476" cy="1435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student behavior using advanced multi-output techniques. </a:t>
            </a:r>
            <a:r>
              <a:rPr lang="en-US" sz="1600" b="0" i="0" dirty="0">
                <a:effectLst/>
                <a:latin typeface="-apple-system"/>
              </a:rPr>
              <a:t>Multi target classification.</a:t>
            </a:r>
          </a:p>
          <a:p>
            <a:pPr algn="l"/>
            <a:r>
              <a:rPr lang="en-US" sz="1600" b="0" i="0" dirty="0">
                <a:effectLst/>
                <a:latin typeface="-apple-system"/>
              </a:rPr>
              <a:t>This strategy consists of fitting one classifier per target. This is a simple strategy for extending classifiers that do not natively support multi-target classification.</a:t>
            </a: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82D5C541-AB0A-DCC3-4E20-B70FF5689D08}"/>
              </a:ext>
            </a:extLst>
          </p:cNvPr>
          <p:cNvSpPr/>
          <p:nvPr/>
        </p:nvSpPr>
        <p:spPr>
          <a:xfrm>
            <a:off x="8713061" y="6297267"/>
            <a:ext cx="2800759" cy="305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Nathan Jude Furtado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432872" y="846393"/>
            <a:ext cx="6608007" cy="650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the Dataset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hape 1"/>
          <p:cNvSpPr/>
          <p:nvPr/>
        </p:nvSpPr>
        <p:spPr>
          <a:xfrm>
            <a:off x="432872" y="1948251"/>
            <a:ext cx="6608008" cy="1625561"/>
          </a:xfrm>
          <a:prstGeom prst="roundRect">
            <a:avLst>
              <a:gd name="adj" fmla="val 5595"/>
            </a:avLst>
          </a:prstGeom>
          <a:solidFill>
            <a:schemeClr val="tx2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2"/>
          <p:cNvSpPr/>
          <p:nvPr/>
        </p:nvSpPr>
        <p:spPr>
          <a:xfrm>
            <a:off x="667307" y="2175033"/>
            <a:ext cx="2174892" cy="325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Context</a:t>
            </a:r>
            <a:endParaRPr lang="en-US" sz="2300" dirty="0"/>
          </a:p>
        </p:txBody>
      </p:sp>
      <p:sp>
        <p:nvSpPr>
          <p:cNvPr id="12" name="Text 3"/>
          <p:cNvSpPr/>
          <p:nvPr/>
        </p:nvSpPr>
        <p:spPr>
          <a:xfrm>
            <a:off x="667306" y="2683192"/>
            <a:ext cx="6198314" cy="634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Collected survey responses detailing student’s university experiences, activity &amp; lifestyle</a:t>
            </a:r>
            <a:endParaRPr lang="en-US" sz="1750" dirty="0"/>
          </a:p>
        </p:txBody>
      </p:sp>
      <p:sp>
        <p:nvSpPr>
          <p:cNvPr id="13" name="Shape 4"/>
          <p:cNvSpPr/>
          <p:nvPr/>
        </p:nvSpPr>
        <p:spPr>
          <a:xfrm>
            <a:off x="432872" y="3870245"/>
            <a:ext cx="6608008" cy="2141362"/>
          </a:xfrm>
          <a:prstGeom prst="roundRect">
            <a:avLst>
              <a:gd name="adj" fmla="val 4283"/>
            </a:avLst>
          </a:prstGeom>
          <a:solidFill>
            <a:schemeClr val="tx2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5"/>
          <p:cNvSpPr/>
          <p:nvPr/>
        </p:nvSpPr>
        <p:spPr>
          <a:xfrm>
            <a:off x="667306" y="4104679"/>
            <a:ext cx="2361555" cy="325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Questions Explored</a:t>
            </a:r>
            <a:endParaRPr lang="en-US" sz="2300" dirty="0"/>
          </a:p>
        </p:txBody>
      </p:sp>
      <p:sp>
        <p:nvSpPr>
          <p:cNvPr id="15" name="Text 6"/>
          <p:cNvSpPr/>
          <p:nvPr/>
        </p:nvSpPr>
        <p:spPr>
          <a:xfrm>
            <a:off x="667306" y="4612838"/>
            <a:ext cx="5177851" cy="1117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425"/>
              </a:lnSpc>
              <a:buFont typeface="Wingdings" panose="05000000000000000000" pitchFamily="2" charset="2"/>
              <a:buChar char="Ø"/>
            </a:pPr>
            <a:r>
              <a:rPr lang="en-US" sz="1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Would you recommend your university to others.</a:t>
            </a:r>
          </a:p>
          <a:p>
            <a:pPr marL="285750" indent="-285750">
              <a:lnSpc>
                <a:spcPts val="1425"/>
              </a:lnSpc>
              <a:buFont typeface="Wingdings" panose="05000000000000000000" pitchFamily="2" charset="2"/>
              <a:buChar char="Ø"/>
            </a:pPr>
            <a:endParaRPr lang="en-US" sz="1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 typeface="Wingdings" panose="05000000000000000000" pitchFamily="2" charset="2"/>
              <a:buChar char="Ø"/>
            </a:pPr>
            <a:r>
              <a:rPr lang="en-US" sz="1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Are you satisfied with the university</a:t>
            </a:r>
            <a:r>
              <a:rPr lang="en-US" sz="1600" dirty="0">
                <a:solidFill>
                  <a:schemeClr val="bg2"/>
                </a:solidFill>
                <a:latin typeface="Consolas" panose="020B0609020204030204" pitchFamily="49" charset="0"/>
              </a:rPr>
              <a:t>’</a:t>
            </a:r>
            <a:r>
              <a:rPr lang="en-US" sz="1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s facilities.</a:t>
            </a:r>
          </a:p>
          <a:p>
            <a:pPr marL="285750" indent="-285750">
              <a:lnSpc>
                <a:spcPts val="1425"/>
              </a:lnSpc>
              <a:buFont typeface="Wingdings" panose="05000000000000000000" pitchFamily="2" charset="2"/>
              <a:buChar char="Ø"/>
            </a:pPr>
            <a:endParaRPr lang="en-US" sz="1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 typeface="Wingdings" panose="05000000000000000000" pitchFamily="2" charset="2"/>
              <a:buChar char="Ø"/>
            </a:pPr>
            <a:r>
              <a:rPr lang="en-US" sz="1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Do you prefer online classes over offline classes.</a:t>
            </a:r>
          </a:p>
          <a:p>
            <a:pPr marL="285750" indent="-285750">
              <a:lnSpc>
                <a:spcPts val="1425"/>
              </a:lnSpc>
              <a:buFont typeface="Wingdings" panose="05000000000000000000" pitchFamily="2" charset="2"/>
              <a:buChar char="Ø"/>
            </a:pPr>
            <a:endParaRPr lang="en-US" sz="1600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ts val="1425"/>
              </a:lnSpc>
              <a:buFont typeface="Wingdings" panose="05000000000000000000" pitchFamily="2" charset="2"/>
              <a:buChar char="Ø"/>
            </a:pPr>
            <a:r>
              <a:rPr lang="en-US" sz="1600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Do you live in a hostel.</a:t>
            </a:r>
          </a:p>
        </p:txBody>
      </p:sp>
    </p:spTree>
    <p:extLst>
      <p:ext uri="{BB962C8B-B14F-4D97-AF65-F5344CB8AC3E}">
        <p14:creationId xmlns:p14="http://schemas.microsoft.com/office/powerpoint/2010/main" val="263327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6B33A3-21C0-A7C3-51C4-ED930473C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B1E50F2A-9BCA-04EA-7642-BA85E681E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89E3D3BB-D0F9-2D69-6D39-BB5E07A20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60425" cy="6840638"/>
          </a:xfrm>
          <a:prstGeom prst="rect">
            <a:avLst/>
          </a:prstGeom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851AA860-9F04-7812-2D00-F39D1806F788}"/>
              </a:ext>
            </a:extLst>
          </p:cNvPr>
          <p:cNvSpPr/>
          <p:nvPr/>
        </p:nvSpPr>
        <p:spPr>
          <a:xfrm>
            <a:off x="4794611" y="514841"/>
            <a:ext cx="6281075" cy="1174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Preprocessing Techniques</a:t>
            </a:r>
            <a:endParaRPr lang="en-US" sz="4650" dirty="0"/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16596931-4558-F2E2-216D-B87236D5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11" y="2343522"/>
            <a:ext cx="471284" cy="471284"/>
          </a:xfrm>
          <a:prstGeom prst="rect">
            <a:avLst/>
          </a:prstGeom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44F665B8-4715-2596-4E93-1818AA622F97}"/>
              </a:ext>
            </a:extLst>
          </p:cNvPr>
          <p:cNvSpPr/>
          <p:nvPr/>
        </p:nvSpPr>
        <p:spPr>
          <a:xfrm>
            <a:off x="4794611" y="3137311"/>
            <a:ext cx="1936597" cy="587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Categorical Encoding</a:t>
            </a:r>
            <a:endParaRPr lang="en-US" sz="2300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00A65174-886B-6DB1-DC93-BF25B3C7107D}"/>
              </a:ext>
            </a:extLst>
          </p:cNvPr>
          <p:cNvSpPr/>
          <p:nvPr/>
        </p:nvSpPr>
        <p:spPr>
          <a:xfrm>
            <a:off x="4794611" y="4017540"/>
            <a:ext cx="1936597" cy="2499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Converting Yes/No categories into numerical formats.</a:t>
            </a:r>
          </a:p>
          <a:p>
            <a:pPr>
              <a:lnSpc>
                <a:spcPts val="2850"/>
              </a:lnSpc>
            </a:pPr>
            <a:r>
              <a:rPr lang="en-IN" sz="1600" b="0" dirty="0" err="1">
                <a:solidFill>
                  <a:srgbClr val="FF8AAF"/>
                </a:solidFill>
                <a:effectLst/>
                <a:latin typeface="Consolas" panose="020B0609020204030204" pitchFamily="49" charset="0"/>
              </a:rPr>
              <a:t>Eg</a:t>
            </a:r>
            <a:r>
              <a:rPr lang="en-IN" sz="1600" dirty="0" err="1">
                <a:solidFill>
                  <a:srgbClr val="FF8AAF"/>
                </a:solidFill>
                <a:latin typeface="Consolas" panose="020B0609020204030204" pitchFamily="49" charset="0"/>
              </a:rPr>
              <a:t>:</a:t>
            </a:r>
            <a:r>
              <a:rPr lang="en-IN" sz="1600" b="0" dirty="0" err="1">
                <a:solidFill>
                  <a:srgbClr val="FF8AAF"/>
                </a:solidFill>
                <a:effectLst/>
                <a:latin typeface="Consolas" panose="020B0609020204030204" pitchFamily="49" charset="0"/>
              </a:rPr>
              <a:t>df.replace</a:t>
            </a:r>
            <a:r>
              <a:rPr lang="en-IN" sz="1600" b="0" dirty="0">
                <a:solidFill>
                  <a:srgbClr val="FF8AAF"/>
                </a:solidFill>
                <a:effectLst/>
                <a:latin typeface="Consolas" panose="020B0609020204030204" pitchFamily="49" charset="0"/>
              </a:rPr>
              <a:t>({'Yes':1,'No':0,'yes':1,'no':0})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F812FDD2-E216-AFD3-A5EB-7D078C2C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914" y="2343522"/>
            <a:ext cx="471284" cy="471284"/>
          </a:xfrm>
          <a:prstGeom prst="rect">
            <a:avLst/>
          </a:prstGeom>
        </p:spPr>
      </p:pic>
      <p:sp>
        <p:nvSpPr>
          <p:cNvPr id="26" name="Text 3">
            <a:extLst>
              <a:ext uri="{FF2B5EF4-FFF2-40B4-BE49-F238E27FC236}">
                <a16:creationId xmlns:a16="http://schemas.microsoft.com/office/drawing/2014/main" id="{0DCBE135-B2FC-D0B7-13C4-36CF9238D4BB}"/>
              </a:ext>
            </a:extLst>
          </p:cNvPr>
          <p:cNvSpPr/>
          <p:nvPr/>
        </p:nvSpPr>
        <p:spPr>
          <a:xfrm>
            <a:off x="7407914" y="3137311"/>
            <a:ext cx="1936597" cy="587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One-Hot Encoding</a:t>
            </a:r>
            <a:endParaRPr lang="en-US" sz="230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A6FB510F-D915-9A7A-18D5-4935F3D4ACE4}"/>
              </a:ext>
            </a:extLst>
          </p:cNvPr>
          <p:cNvSpPr/>
          <p:nvPr/>
        </p:nvSpPr>
        <p:spPr>
          <a:xfrm>
            <a:off x="7407914" y="4017540"/>
            <a:ext cx="1936597" cy="2499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to variables like gender and degree type for model compatibility.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FF8AAF"/>
                </a:solidFill>
                <a:latin typeface="Inter" pitchFamily="34" charset="0"/>
                <a:ea typeface="Inter" pitchFamily="34" charset="-122"/>
              </a:rPr>
              <a:t>Eg</a:t>
            </a:r>
            <a:r>
              <a:rPr lang="en-US" sz="1750" dirty="0">
                <a:solidFill>
                  <a:srgbClr val="FF8AAF"/>
                </a:solidFill>
                <a:latin typeface="Inter" pitchFamily="34" charset="0"/>
                <a:ea typeface="Inter" pitchFamily="34" charset="-122"/>
              </a:rPr>
              <a:t>: </a:t>
            </a:r>
            <a:r>
              <a:rPr lang="en-IN" sz="1600" b="0" dirty="0" err="1">
                <a:solidFill>
                  <a:srgbClr val="FF8AAF"/>
                </a:solidFill>
                <a:effectLst/>
                <a:latin typeface="Consolas" panose="020B0609020204030204" pitchFamily="49" charset="0"/>
              </a:rPr>
              <a:t>pd.get</a:t>
            </a:r>
            <a:r>
              <a:rPr lang="en-IN" sz="1600" b="0" dirty="0">
                <a:solidFill>
                  <a:srgbClr val="FF8AAF"/>
                </a:solidFill>
                <a:effectLst/>
                <a:latin typeface="Consolas" panose="020B0609020204030204" pitchFamily="49" charset="0"/>
              </a:rPr>
              <a:t> dummies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Inter" pitchFamily="34" charset="0"/>
              <a:ea typeface="Inter" pitchFamily="34" charset="-122"/>
            </a:endParaRPr>
          </a:p>
        </p:txBody>
      </p:sp>
      <p:pic>
        <p:nvPicPr>
          <p:cNvPr id="28" name="Image 3" descr="preencoded.png">
            <a:extLst>
              <a:ext uri="{FF2B5EF4-FFF2-40B4-BE49-F238E27FC236}">
                <a16:creationId xmlns:a16="http://schemas.microsoft.com/office/drawing/2014/main" id="{28E15097-A2CB-67A1-810F-7056B8968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1216" y="2343522"/>
            <a:ext cx="471284" cy="471284"/>
          </a:xfrm>
          <a:prstGeom prst="rect">
            <a:avLst/>
          </a:prstGeom>
        </p:spPr>
      </p:pic>
      <p:sp>
        <p:nvSpPr>
          <p:cNvPr id="29" name="Text 5">
            <a:extLst>
              <a:ext uri="{FF2B5EF4-FFF2-40B4-BE49-F238E27FC236}">
                <a16:creationId xmlns:a16="http://schemas.microsoft.com/office/drawing/2014/main" id="{DF2F8D10-7BE0-223B-FAD9-ADC910BDEDB8}"/>
              </a:ext>
            </a:extLst>
          </p:cNvPr>
          <p:cNvSpPr/>
          <p:nvPr/>
        </p:nvSpPr>
        <p:spPr>
          <a:xfrm>
            <a:off x="10021217" y="3137310"/>
            <a:ext cx="1568803" cy="71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Scaling</a:t>
            </a:r>
            <a:endParaRPr lang="en-US" sz="23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6D658BB2-B65E-A1C4-57D7-9987FED0F0EE}"/>
              </a:ext>
            </a:extLst>
          </p:cNvPr>
          <p:cNvSpPr/>
          <p:nvPr/>
        </p:nvSpPr>
        <p:spPr>
          <a:xfrm>
            <a:off x="10021215" y="4017540"/>
            <a:ext cx="1936597" cy="2499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Normalization ensures balanced influence of variables in the model.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FF8AAF"/>
                </a:solidFill>
                <a:latin typeface="Inter" pitchFamily="34" charset="0"/>
                <a:ea typeface="Inter" pitchFamily="34" charset="-122"/>
              </a:rPr>
              <a:t>Eg</a:t>
            </a:r>
            <a:r>
              <a:rPr lang="en-US" sz="1750" dirty="0">
                <a:solidFill>
                  <a:srgbClr val="FF8AAF"/>
                </a:solidFill>
                <a:latin typeface="Inter" pitchFamily="34" charset="0"/>
                <a:ea typeface="Inter" pitchFamily="34" charset="-122"/>
              </a:rPr>
              <a:t>: </a:t>
            </a:r>
            <a:r>
              <a:rPr lang="en-IN" sz="1600" b="0" dirty="0" err="1">
                <a:solidFill>
                  <a:srgbClr val="FF8AAF"/>
                </a:solidFill>
                <a:effectLst/>
                <a:latin typeface="Consolas" panose="020B0609020204030204" pitchFamily="49" charset="0"/>
              </a:rPr>
              <a:t>StandardScaler</a:t>
            </a:r>
            <a:endParaRPr lang="en-IN" sz="1600" b="0" dirty="0">
              <a:solidFill>
                <a:srgbClr val="FF8AAF"/>
              </a:solidFill>
              <a:effectLst/>
              <a:latin typeface="Consolas" panose="020B0609020204030204" pitchFamily="49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Inter" pitchFamily="34" charset="0"/>
              <a:ea typeface="Inte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1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107F42-58D0-9135-A1DB-2F07078E3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0DBB1580-70E1-DE7F-8DA9-E20AA026C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4462" cy="2361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11264" y="2675451"/>
            <a:ext cx="5161934" cy="619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Multi-Output Model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-1" y="3785634"/>
            <a:ext cx="398404" cy="42498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37115" y="3863501"/>
            <a:ext cx="2324239" cy="309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Type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37115" y="4371660"/>
            <a:ext cx="2671239" cy="90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Multi-output extension of Logistic regression, Artificial Neural Network, Random forest,  and Support Vector Machine.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45469" y="3794765"/>
            <a:ext cx="398404" cy="42498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82584" y="3872632"/>
            <a:ext cx="2324239" cy="309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882584" y="4380791"/>
            <a:ext cx="2671239" cy="906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several student preferences and behaviors simultaneously.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290937" y="3794765"/>
            <a:ext cx="398404" cy="42498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028053" y="3872632"/>
            <a:ext cx="2324239" cy="309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Advantages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028053" y="4380792"/>
            <a:ext cx="2671239" cy="604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handling of correlated output variables in one model.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26196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E4C66-1E32-6852-3F17-F97908218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1C350164-1DCF-17D1-724E-470653684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043C058-200B-CB62-65A5-45599D1C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4462" cy="2361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FC65A89-E9AD-3930-B641-E83D6B1E8F79}"/>
              </a:ext>
            </a:extLst>
          </p:cNvPr>
          <p:cNvSpPr/>
          <p:nvPr/>
        </p:nvSpPr>
        <p:spPr>
          <a:xfrm>
            <a:off x="3511264" y="2675451"/>
            <a:ext cx="5161934" cy="619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Multi-Output Model</a:t>
            </a:r>
            <a:endParaRPr lang="en-US" sz="4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4D49F4E-5011-A866-F0AA-04693D2D791A}"/>
              </a:ext>
            </a:extLst>
          </p:cNvPr>
          <p:cNvSpPr/>
          <p:nvPr/>
        </p:nvSpPr>
        <p:spPr>
          <a:xfrm>
            <a:off x="210192" y="3781571"/>
            <a:ext cx="398404" cy="42498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2AF94C47-7F4B-EE5B-9871-962729EA08DA}"/>
              </a:ext>
            </a:extLst>
          </p:cNvPr>
          <p:cNvSpPr/>
          <p:nvPr/>
        </p:nvSpPr>
        <p:spPr>
          <a:xfrm>
            <a:off x="3253715" y="3781571"/>
            <a:ext cx="398404" cy="42498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CC4A4E3E-FAD5-8862-A93D-EB2031B15C37}"/>
              </a:ext>
            </a:extLst>
          </p:cNvPr>
          <p:cNvSpPr/>
          <p:nvPr/>
        </p:nvSpPr>
        <p:spPr>
          <a:xfrm>
            <a:off x="6164013" y="3764715"/>
            <a:ext cx="398404" cy="42498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347DCB-F8A7-2275-E98D-113155ACBE45}"/>
              </a:ext>
            </a:extLst>
          </p:cNvPr>
          <p:cNvSpPr txBox="1"/>
          <p:nvPr/>
        </p:nvSpPr>
        <p:spPr>
          <a:xfrm>
            <a:off x="3801108" y="3797120"/>
            <a:ext cx="2226879" cy="81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Artificial Neural Network</a:t>
            </a:r>
            <a:endParaRPr lang="en-US" sz="2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5FB074-5D2A-589D-6360-3E3B4BC02D31}"/>
              </a:ext>
            </a:extLst>
          </p:cNvPr>
          <p:cNvSpPr txBox="1"/>
          <p:nvPr/>
        </p:nvSpPr>
        <p:spPr>
          <a:xfrm>
            <a:off x="6772608" y="3711898"/>
            <a:ext cx="2298979" cy="44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Random Forest</a:t>
            </a:r>
            <a:endParaRPr lang="en-US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AE27A4-E582-FCD4-5904-7DEBC105697C}"/>
              </a:ext>
            </a:extLst>
          </p:cNvPr>
          <p:cNvSpPr txBox="1"/>
          <p:nvPr/>
        </p:nvSpPr>
        <p:spPr>
          <a:xfrm>
            <a:off x="741821" y="3833952"/>
            <a:ext cx="2375869" cy="81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Logistic Regression</a:t>
            </a:r>
            <a:endParaRPr lang="en-US" sz="2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A7A3D8-195D-5E41-F7FF-6ED877A4137F}"/>
              </a:ext>
            </a:extLst>
          </p:cNvPr>
          <p:cNvSpPr txBox="1"/>
          <p:nvPr/>
        </p:nvSpPr>
        <p:spPr>
          <a:xfrm>
            <a:off x="3517161" y="4601254"/>
            <a:ext cx="25750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MLPClassifier</a:t>
            </a:r>
            <a:r>
              <a:rPr lang="en-US" dirty="0"/>
              <a:t>() is a feedforward artificial neural network that maps input data to outputs through one or more hidden layers using backpropagation.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CE8D7E-1ABC-22D8-4CBE-11AC6357BCEA}"/>
              </a:ext>
            </a:extLst>
          </p:cNvPr>
          <p:cNvSpPr txBox="1"/>
          <p:nvPr/>
        </p:nvSpPr>
        <p:spPr>
          <a:xfrm>
            <a:off x="406594" y="4652831"/>
            <a:ext cx="2575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LogisticRegression</a:t>
            </a:r>
            <a:r>
              <a:rPr lang="en-US" dirty="0"/>
              <a:t>() is a logistic regression model from scikit-learn, used for binary or multiclass classification.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4DF218-E68E-0E16-1D36-75303BCBBE61}"/>
              </a:ext>
            </a:extLst>
          </p:cNvPr>
          <p:cNvSpPr txBox="1"/>
          <p:nvPr/>
        </p:nvSpPr>
        <p:spPr>
          <a:xfrm>
            <a:off x="6376177" y="4589764"/>
            <a:ext cx="2695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RandomForestClassifier</a:t>
            </a:r>
            <a:r>
              <a:rPr lang="en-US" dirty="0"/>
              <a:t>() is an ensemble learning model from scikit-learn based on decision trees. It’s widely used for both classification and regression due to its accuracy and robustness.</a:t>
            </a:r>
          </a:p>
        </p:txBody>
      </p:sp>
      <p:sp>
        <p:nvSpPr>
          <p:cNvPr id="33" name="Shape 7">
            <a:extLst>
              <a:ext uri="{FF2B5EF4-FFF2-40B4-BE49-F238E27FC236}">
                <a16:creationId xmlns:a16="http://schemas.microsoft.com/office/drawing/2014/main" id="{3EA328AB-3CD1-A45D-C8A5-CA8DB7A27CCF}"/>
              </a:ext>
            </a:extLst>
          </p:cNvPr>
          <p:cNvSpPr/>
          <p:nvPr/>
        </p:nvSpPr>
        <p:spPr>
          <a:xfrm>
            <a:off x="9178006" y="3764715"/>
            <a:ext cx="398404" cy="42498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066E47-24FC-03BE-8458-825DA7C66513}"/>
              </a:ext>
            </a:extLst>
          </p:cNvPr>
          <p:cNvSpPr txBox="1"/>
          <p:nvPr/>
        </p:nvSpPr>
        <p:spPr>
          <a:xfrm>
            <a:off x="9786601" y="3711898"/>
            <a:ext cx="2298979" cy="818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Support Vetor Machine</a:t>
            </a:r>
            <a:endParaRPr lang="en-US" sz="23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F3CCCE-4C27-D54F-EE76-A4522998E37C}"/>
              </a:ext>
            </a:extLst>
          </p:cNvPr>
          <p:cNvSpPr txBox="1"/>
          <p:nvPr/>
        </p:nvSpPr>
        <p:spPr>
          <a:xfrm>
            <a:off x="9390170" y="4589764"/>
            <a:ext cx="2695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RandomForestClassifier</a:t>
            </a:r>
            <a:r>
              <a:rPr lang="en-US" dirty="0"/>
              <a:t>() is an ensemble learning model from scikit-learn based on decision trees. It’s widely used for both classification and regression due to its accuracy and robustness.</a:t>
            </a:r>
          </a:p>
        </p:txBody>
      </p:sp>
    </p:spTree>
    <p:extLst>
      <p:ext uri="{BB962C8B-B14F-4D97-AF65-F5344CB8AC3E}">
        <p14:creationId xmlns:p14="http://schemas.microsoft.com/office/powerpoint/2010/main" val="113072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B937C-31AB-5682-ED41-612042643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514A1887-F5D6-B148-BBFE-0963625A3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691560" y="864590"/>
            <a:ext cx="5856883" cy="586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Evaluation Metrics</a:t>
            </a:r>
            <a:endParaRPr lang="en-US" sz="4650" dirty="0"/>
          </a:p>
        </p:txBody>
      </p:sp>
      <p:sp>
        <p:nvSpPr>
          <p:cNvPr id="15" name="Shape 1"/>
          <p:cNvSpPr/>
          <p:nvPr/>
        </p:nvSpPr>
        <p:spPr>
          <a:xfrm>
            <a:off x="4691561" y="1949012"/>
            <a:ext cx="141684" cy="686068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2"/>
          <p:cNvSpPr/>
          <p:nvPr/>
        </p:nvSpPr>
        <p:spPr>
          <a:xfrm>
            <a:off x="5201744" y="1949011"/>
            <a:ext cx="2480866" cy="293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300" dirty="0"/>
          </a:p>
        </p:txBody>
      </p:sp>
      <p:sp>
        <p:nvSpPr>
          <p:cNvPr id="17" name="Text 3"/>
          <p:cNvSpPr/>
          <p:nvPr/>
        </p:nvSpPr>
        <p:spPr>
          <a:xfrm>
            <a:off x="5201743" y="2457170"/>
            <a:ext cx="5871865" cy="285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overall correct predictions proportion.</a:t>
            </a:r>
            <a:endParaRPr lang="en-US" sz="1750" dirty="0"/>
          </a:p>
        </p:txBody>
      </p:sp>
      <p:sp>
        <p:nvSpPr>
          <p:cNvPr id="18" name="Shape 4"/>
          <p:cNvSpPr/>
          <p:nvPr/>
        </p:nvSpPr>
        <p:spPr>
          <a:xfrm>
            <a:off x="5031722" y="3046887"/>
            <a:ext cx="141684" cy="686068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9" name="Text 5"/>
          <p:cNvSpPr/>
          <p:nvPr/>
        </p:nvSpPr>
        <p:spPr>
          <a:xfrm>
            <a:off x="5541905" y="3046886"/>
            <a:ext cx="2480866" cy="293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Precision &amp; Recall</a:t>
            </a:r>
            <a:endParaRPr lang="en-US" sz="2300" dirty="0"/>
          </a:p>
        </p:txBody>
      </p:sp>
      <p:sp>
        <p:nvSpPr>
          <p:cNvPr id="20" name="Text 6"/>
          <p:cNvSpPr/>
          <p:nvPr/>
        </p:nvSpPr>
        <p:spPr>
          <a:xfrm>
            <a:off x="5541904" y="3555045"/>
            <a:ext cx="5588397" cy="285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false positives and false negatives respectively.</a:t>
            </a:r>
            <a:endParaRPr lang="en-US" sz="1750" dirty="0"/>
          </a:p>
        </p:txBody>
      </p:sp>
      <p:sp>
        <p:nvSpPr>
          <p:cNvPr id="21" name="Shape 7"/>
          <p:cNvSpPr/>
          <p:nvPr/>
        </p:nvSpPr>
        <p:spPr>
          <a:xfrm>
            <a:off x="5372003" y="4144762"/>
            <a:ext cx="141684" cy="971899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2" name="Text 8"/>
          <p:cNvSpPr/>
          <p:nvPr/>
        </p:nvSpPr>
        <p:spPr>
          <a:xfrm>
            <a:off x="5882186" y="4144762"/>
            <a:ext cx="2480866" cy="293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F1-Score</a:t>
            </a:r>
            <a:endParaRPr lang="en-US" sz="2300" dirty="0"/>
          </a:p>
        </p:txBody>
      </p:sp>
      <p:sp>
        <p:nvSpPr>
          <p:cNvPr id="23" name="Text 9"/>
          <p:cNvSpPr/>
          <p:nvPr/>
        </p:nvSpPr>
        <p:spPr>
          <a:xfrm>
            <a:off x="5882185" y="4652920"/>
            <a:ext cx="5304830" cy="571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Balances precision and recall for robust performance assessment.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39605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AE728-C1A1-6517-B22F-B5D56B9F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8614937-FB54-4260-8C9D-BF1E0CACF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66EEE7-92C6-9B99-B6D7-E29B79CB8940}"/>
              </a:ext>
            </a:extLst>
          </p:cNvPr>
          <p:cNvSpPr/>
          <p:nvPr/>
        </p:nvSpPr>
        <p:spPr>
          <a:xfrm>
            <a:off x="243502" y="2244064"/>
            <a:ext cx="2707583" cy="346727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 0"/>
          <p:cNvSpPr/>
          <p:nvPr/>
        </p:nvSpPr>
        <p:spPr>
          <a:xfrm>
            <a:off x="214670" y="1252022"/>
            <a:ext cx="771461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 from Predictions</a:t>
            </a:r>
            <a:endParaRPr lang="en-US" sz="465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91B519-7785-9573-7612-3C9F191B60F4}"/>
              </a:ext>
            </a:extLst>
          </p:cNvPr>
          <p:cNvSpPr/>
          <p:nvPr/>
        </p:nvSpPr>
        <p:spPr>
          <a:xfrm>
            <a:off x="3237835" y="2244064"/>
            <a:ext cx="2707583" cy="3467278"/>
          </a:xfrm>
          <a:prstGeom prst="rect">
            <a:avLst/>
          </a:prstGeom>
          <a:solidFill>
            <a:srgbClr val="E85F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3AF772-6806-A86B-C05A-07AEE8F93D49}"/>
              </a:ext>
            </a:extLst>
          </p:cNvPr>
          <p:cNvSpPr txBox="1"/>
          <p:nvPr/>
        </p:nvSpPr>
        <p:spPr>
          <a:xfrm>
            <a:off x="243502" y="3192873"/>
            <a:ext cx="2707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Would you recommend your university to others.</a:t>
            </a:r>
            <a:endParaRPr lang="en-US" sz="24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AE42C7-724F-B85E-6F37-3EAA32A4295D}"/>
              </a:ext>
            </a:extLst>
          </p:cNvPr>
          <p:cNvSpPr/>
          <p:nvPr/>
        </p:nvSpPr>
        <p:spPr>
          <a:xfrm>
            <a:off x="6203335" y="2244064"/>
            <a:ext cx="2707583" cy="3467278"/>
          </a:xfrm>
          <a:prstGeom prst="rect">
            <a:avLst/>
          </a:prstGeom>
          <a:solidFill>
            <a:srgbClr val="DC4DDF"/>
          </a:solidFill>
          <a:ln>
            <a:solidFill>
              <a:srgbClr val="FF8A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3146F2-4925-6DED-8C87-F018717CE3C9}"/>
              </a:ext>
            </a:extLst>
          </p:cNvPr>
          <p:cNvSpPr txBox="1"/>
          <p:nvPr/>
        </p:nvSpPr>
        <p:spPr>
          <a:xfrm>
            <a:off x="3237835" y="3195502"/>
            <a:ext cx="2707583" cy="1564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400" b="1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 you prefer online classes over offline classes.</a:t>
            </a:r>
            <a:endParaRPr 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38A14A-F6F5-AFB4-39DA-C0844DCAAEB9}"/>
              </a:ext>
            </a:extLst>
          </p:cNvPr>
          <p:cNvSpPr txBox="1"/>
          <p:nvPr/>
        </p:nvSpPr>
        <p:spPr>
          <a:xfrm>
            <a:off x="6203335" y="3567399"/>
            <a:ext cx="2707583" cy="82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400" b="1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 you live in a hostel.</a:t>
            </a:r>
            <a:endParaRPr lang="en-US" sz="24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93C93A7-119C-C166-65E7-9FF9E9339A9A}"/>
              </a:ext>
            </a:extLst>
          </p:cNvPr>
          <p:cNvSpPr/>
          <p:nvPr/>
        </p:nvSpPr>
        <p:spPr>
          <a:xfrm>
            <a:off x="9183253" y="2244064"/>
            <a:ext cx="2707583" cy="34672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DA0DC1-08D7-0942-9570-C8B3326DE215}"/>
              </a:ext>
            </a:extLst>
          </p:cNvPr>
          <p:cNvSpPr txBox="1"/>
          <p:nvPr/>
        </p:nvSpPr>
        <p:spPr>
          <a:xfrm>
            <a:off x="9183253" y="3100540"/>
            <a:ext cx="27075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Consolas" panose="020B0609020204030204" pitchFamily="49" charset="0"/>
              </a:rPr>
              <a:t>Do you think the university should offer more extracurricular activities.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9070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CFFA0-3519-87BD-CF9C-73DBF5DEA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116F2671-49D3-D99D-9F1E-3AB36AC32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71ADEC69-5B8B-E89E-5356-1C43ED079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2362696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5413CE2F-1D41-F7A6-2A4D-D801A9956EBA}"/>
              </a:ext>
            </a:extLst>
          </p:cNvPr>
          <p:cNvSpPr/>
          <p:nvPr/>
        </p:nvSpPr>
        <p:spPr>
          <a:xfrm>
            <a:off x="92750" y="2669421"/>
            <a:ext cx="7962801" cy="589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Recommendations</a:t>
            </a:r>
            <a:endParaRPr lang="en-US" sz="4650" dirty="0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03A3A21A-DFC9-2712-51F3-BA5478C1A954}"/>
              </a:ext>
            </a:extLst>
          </p:cNvPr>
          <p:cNvSpPr/>
          <p:nvPr/>
        </p:nvSpPr>
        <p:spPr>
          <a:xfrm>
            <a:off x="92750" y="3753842"/>
            <a:ext cx="425252" cy="40413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AFE23018-B665-11EE-946E-913C7ACF0010}"/>
              </a:ext>
            </a:extLst>
          </p:cNvPr>
          <p:cNvSpPr/>
          <p:nvPr/>
        </p:nvSpPr>
        <p:spPr>
          <a:xfrm>
            <a:off x="169307" y="3785751"/>
            <a:ext cx="297657" cy="353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C4CC6B9C-435C-94C2-D537-8C06EE97A02D}"/>
              </a:ext>
            </a:extLst>
          </p:cNvPr>
          <p:cNvSpPr/>
          <p:nvPr/>
        </p:nvSpPr>
        <p:spPr>
          <a:xfrm>
            <a:off x="829867" y="3831709"/>
            <a:ext cx="2480866" cy="294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</a:t>
            </a:r>
            <a:endParaRPr lang="en-US" sz="23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9F25136B-CC72-4B58-5BB2-C91D35D5AE36}"/>
              </a:ext>
            </a:extLst>
          </p:cNvPr>
          <p:cNvSpPr/>
          <p:nvPr/>
        </p:nvSpPr>
        <p:spPr>
          <a:xfrm>
            <a:off x="829866" y="4339868"/>
            <a:ext cx="2851249" cy="1559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identified behavior and preference patterns among students.</a:t>
            </a:r>
            <a:endParaRPr lang="en-US" sz="1750" dirty="0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15B9C3FF-E4BF-3206-5B64-4931F3A52C7C}"/>
              </a:ext>
            </a:extLst>
          </p:cNvPr>
          <p:cNvSpPr/>
          <p:nvPr/>
        </p:nvSpPr>
        <p:spPr>
          <a:xfrm>
            <a:off x="4079905" y="3766816"/>
            <a:ext cx="425252" cy="40413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113A202C-4092-72EB-A4C5-BAB4751FB105}"/>
              </a:ext>
            </a:extLst>
          </p:cNvPr>
          <p:cNvSpPr/>
          <p:nvPr/>
        </p:nvSpPr>
        <p:spPr>
          <a:xfrm>
            <a:off x="4156462" y="3798725"/>
            <a:ext cx="297657" cy="353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79F89D40-9D1F-428E-E001-EEDCAB3D5D40}"/>
              </a:ext>
            </a:extLst>
          </p:cNvPr>
          <p:cNvSpPr/>
          <p:nvPr/>
        </p:nvSpPr>
        <p:spPr>
          <a:xfrm>
            <a:off x="4817021" y="3844683"/>
            <a:ext cx="2480866" cy="294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Policy Implications</a:t>
            </a:r>
            <a:endParaRPr lang="en-US" sz="2300" dirty="0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21D87172-DB14-8941-6A4B-FDED2DC0473F}"/>
              </a:ext>
            </a:extLst>
          </p:cNvPr>
          <p:cNvSpPr/>
          <p:nvPr/>
        </p:nvSpPr>
        <p:spPr>
          <a:xfrm>
            <a:off x="4817020" y="4352842"/>
            <a:ext cx="2851249" cy="1559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more extracurricular offerings, especially.</a:t>
            </a:r>
            <a:endParaRPr lang="en-US" sz="1750" dirty="0"/>
          </a:p>
        </p:txBody>
      </p:sp>
      <p:sp>
        <p:nvSpPr>
          <p:cNvPr id="28" name="Shape 9">
            <a:extLst>
              <a:ext uri="{FF2B5EF4-FFF2-40B4-BE49-F238E27FC236}">
                <a16:creationId xmlns:a16="http://schemas.microsoft.com/office/drawing/2014/main" id="{DF2A5035-B4D0-712B-466E-F8EC0A810F84}"/>
              </a:ext>
            </a:extLst>
          </p:cNvPr>
          <p:cNvSpPr/>
          <p:nvPr/>
        </p:nvSpPr>
        <p:spPr>
          <a:xfrm>
            <a:off x="8067060" y="3779790"/>
            <a:ext cx="425252" cy="40413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A3F9550F-5DB6-0F8E-2CBB-E3DEA0647E05}"/>
              </a:ext>
            </a:extLst>
          </p:cNvPr>
          <p:cNvSpPr/>
          <p:nvPr/>
        </p:nvSpPr>
        <p:spPr>
          <a:xfrm>
            <a:off x="8143617" y="3811699"/>
            <a:ext cx="297657" cy="353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DA939501-EA61-DDA3-12C2-FB038546788F}"/>
              </a:ext>
            </a:extLst>
          </p:cNvPr>
          <p:cNvSpPr/>
          <p:nvPr/>
        </p:nvSpPr>
        <p:spPr>
          <a:xfrm>
            <a:off x="8804177" y="3857657"/>
            <a:ext cx="2480866" cy="294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Work</a:t>
            </a:r>
            <a:endParaRPr lang="en-US" sz="230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869CE36C-16A4-C1E1-CE05-AB72D28F613F}"/>
              </a:ext>
            </a:extLst>
          </p:cNvPr>
          <p:cNvSpPr/>
          <p:nvPr/>
        </p:nvSpPr>
        <p:spPr>
          <a:xfrm>
            <a:off x="8804176" y="4365817"/>
            <a:ext cx="2851249" cy="1559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model with features and data.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054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440</Words>
  <Application>Microsoft Office PowerPoint</Application>
  <PresentationFormat>Widescreen</PresentationFormat>
  <Paragraphs>70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-apple-system</vt:lpstr>
      <vt:lpstr>Calibri</vt:lpstr>
      <vt:lpstr>Consolas</vt:lpstr>
      <vt:lpstr>Franklin Gothic Book</vt:lpstr>
      <vt:lpstr>Franklin Gothic Demi</vt:lpstr>
      <vt:lpstr>Inter</vt:lpstr>
      <vt:lpstr>Inter Bold</vt:lpstr>
      <vt:lpstr>Petrona Bold</vt:lpstr>
      <vt:lpstr>Wingdings</vt:lpstr>
      <vt:lpstr>Wingdings 2</vt:lpstr>
      <vt:lpstr>DividendVTI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Furtado</dc:creator>
  <cp:lastModifiedBy>Nathan Furtado</cp:lastModifiedBy>
  <cp:revision>1</cp:revision>
  <dcterms:created xsi:type="dcterms:W3CDTF">2025-05-01T16:33:04Z</dcterms:created>
  <dcterms:modified xsi:type="dcterms:W3CDTF">2025-05-08T06:10:52Z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